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737"/>
  </p:normalViewPr>
  <p:slideViewPr>
    <p:cSldViewPr snapToGrid="0" snapToObjects="1">
      <p:cViewPr varScale="1">
        <p:scale>
          <a:sx n="88" d="100"/>
          <a:sy n="88" d="100"/>
        </p:scale>
        <p:origin x="184" y="3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EEFF5-3CAC-3F41-80B1-5C2CAD488A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8E8BA8-EAF9-5541-8EDB-9C081984CC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BA9AC1-FC92-B342-B8FB-CDCFA491A2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D83103-F112-9C43-B028-70AD1FC91C15}" type="datetimeFigureOut">
              <a:rPr lang="en-US" smtClean="0"/>
              <a:t>11/18/19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66BAED-25BD-9744-BA93-0776F29EE2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734390-2459-C346-9B3A-4B826B9EC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951FBA-4614-8642-AF05-22B78F78DA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9246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85C1AF-A870-1B40-A493-A62621F073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BB533B4-7EB9-6047-9826-FDD4CCCEA5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F00843-981D-AF48-8D74-99C9E8040F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D83103-F112-9C43-B028-70AD1FC91C15}" type="datetimeFigureOut">
              <a:rPr lang="en-US" smtClean="0"/>
              <a:t>11/18/19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DECC50-F1E8-9340-92EC-0B4A277BE1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601DE8-617C-C74D-9157-B6651F3E06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951FBA-4614-8642-AF05-22B78F78DA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2395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26B04E4-48F7-2B44-87EF-FDB6B03AFEF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9A8821-916A-D241-8995-365860E16E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0DEE6F-D253-8A47-B6BE-48D86DF0E3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D83103-F112-9C43-B028-70AD1FC91C15}" type="datetimeFigureOut">
              <a:rPr lang="en-US" smtClean="0"/>
              <a:t>11/18/19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3BBA2-9131-0F4E-86CD-4ACA00A0EF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735E39-3B89-364E-A82C-DF7C9EAF9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951FBA-4614-8642-AF05-22B78F78DA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8672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35FC92-519E-534B-9036-6751A23E3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568B3D-3E04-0A42-B2F1-786BA75E9B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DCD6B9-AA0F-C643-91B6-6727F6A09A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D83103-F112-9C43-B028-70AD1FC91C15}" type="datetimeFigureOut">
              <a:rPr lang="en-US" smtClean="0"/>
              <a:t>11/18/19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C9D063-00AE-9D4B-9D53-D4099FB5F7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F9FCC3-17EE-CB45-A70E-2BFE846D15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951FBA-4614-8642-AF05-22B78F78DA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8473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0EC63A-CC0F-4942-ACF1-A063684458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350015-8993-AF4F-B02E-5E74AF3848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7024AB-6FA2-7C42-926B-4CB9CAC974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D83103-F112-9C43-B028-70AD1FC91C15}" type="datetimeFigureOut">
              <a:rPr lang="en-US" smtClean="0"/>
              <a:t>11/18/19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A81553-FBB0-164B-A300-385358FE9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D81AD4-73D7-AF47-8AB6-026731107F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951FBA-4614-8642-AF05-22B78F78DA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6405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64778A-DCD2-5541-A09C-ADB27BE8B3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4E6EC7-C1C9-2C47-8779-1A83FBBA18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0794CB-E999-5B4F-9ADF-5A452B27B7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C8EA7A-AB08-2948-A7B6-99C55FC956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D83103-F112-9C43-B028-70AD1FC91C15}" type="datetimeFigureOut">
              <a:rPr lang="en-US" smtClean="0"/>
              <a:t>11/18/19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994331-F93B-E945-8CEA-92260120A1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D1BB7A-EC19-694A-9ED8-412BA18D4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951FBA-4614-8642-AF05-22B78F78DA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0310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BFA77C-B787-F240-8B11-B77B99D4AF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E2C81B-943F-5D43-ACCE-FF7089FE98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CE9C31-4957-F94E-B2F3-2CB4D9CB7F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EEC252D-BD7B-E041-ACDD-6BD6F0652F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286467-F608-9E4E-8860-DED6AB710B8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945939D-9BD9-F448-A83C-469B67DFDA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D83103-F112-9C43-B028-70AD1FC91C15}" type="datetimeFigureOut">
              <a:rPr lang="en-US" smtClean="0"/>
              <a:t>11/18/19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2EA605F-EE32-BB44-8A77-B51B1A0528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9085047-B496-914C-ADC7-E9975845C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951FBA-4614-8642-AF05-22B78F78DA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6715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BA0C4-D390-A04D-BD9B-EE0F9100C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C0E3BCD-A1B9-2A4A-BAEC-EACDFC26F0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D83103-F112-9C43-B028-70AD1FC91C15}" type="datetimeFigureOut">
              <a:rPr lang="en-US" smtClean="0"/>
              <a:t>11/18/19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53EF29-A1DD-E642-A335-043C8378D3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134AFF-F218-2443-A4D7-5F04B93F1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951FBA-4614-8642-AF05-22B78F78DA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9563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8259643-9891-6E4C-8021-8ACF8BBE43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D83103-F112-9C43-B028-70AD1FC91C15}" type="datetimeFigureOut">
              <a:rPr lang="en-US" smtClean="0"/>
              <a:t>11/18/19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FFD89AD-E320-9346-9C32-C1E735F8ED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B9BE7A-EBBC-624A-A22A-337BF6A1DF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951FBA-4614-8642-AF05-22B78F78DA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87470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4BEF4-4A37-564D-8E8C-7A76918BA3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EEFCB8-AD2D-504E-A78D-5F0FE4F07F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CC7FC9-22EB-FC44-915D-492C864678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B2C37A-D29D-7C44-B7B9-C677014CB5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D83103-F112-9C43-B028-70AD1FC91C15}" type="datetimeFigureOut">
              <a:rPr lang="en-US" smtClean="0"/>
              <a:t>11/18/19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1BA87E-E7D1-124E-9F23-BD0E3D5153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51C161-CD5F-5140-B0B4-2C2ED5263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951FBA-4614-8642-AF05-22B78F78DA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1513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0FD15F-F829-1347-A60A-AF5E7A8DC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AA9B27F-1E4B-A044-8551-2CC57E80D4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56BA17-B15B-294B-AF8C-CB536FC46F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EBA714-3DB9-A049-ADDE-75B80E2E30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D83103-F112-9C43-B028-70AD1FC91C15}" type="datetimeFigureOut">
              <a:rPr lang="en-US" smtClean="0"/>
              <a:t>11/18/19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3E72E1-0DBB-4144-9462-29542E92D0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808285-1D40-0D4E-AD53-7550A2004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951FBA-4614-8642-AF05-22B78F78DA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7978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33D85A9-A367-2145-B589-B535CBE9A0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D93638-CDD5-0B4B-93FC-C10BBF9130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D002D2-ABCD-2549-9AB8-B9939AD5ED9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D83103-F112-9C43-B028-70AD1FC91C15}" type="datetimeFigureOut">
              <a:rPr lang="en-US" smtClean="0"/>
              <a:t>11/18/19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010F27-D613-B543-AE73-857789FAEC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601323-653D-0640-BD5A-0F6FA439AE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951FBA-4614-8642-AF05-22B78F78DA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2604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0832CA-A716-9443-B864-F283A946BF4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Capstone Final Assignment</a:t>
            </a:r>
            <a:br>
              <a:rPr lang="en-US" dirty="0"/>
            </a:br>
            <a:r>
              <a:rPr lang="en-US" sz="3600" dirty="0"/>
              <a:t>Analysis of Chicago Neighborhoods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838E4F-9914-944C-85E7-94F39AC3795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Submitted by Rajaram Challa</a:t>
            </a:r>
          </a:p>
        </p:txBody>
      </p:sp>
    </p:spTree>
    <p:extLst>
      <p:ext uri="{BB962C8B-B14F-4D97-AF65-F5344CB8AC3E}">
        <p14:creationId xmlns:p14="http://schemas.microsoft.com/office/powerpoint/2010/main" val="12468920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586DFA-4BEF-5749-BF24-F2D2E288E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Investigate Further – Lake View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3D5AB5E-2EF3-2F45-89B4-F6291BC836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87277" y="1825625"/>
            <a:ext cx="961744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1652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586DFA-4BEF-5749-BF24-F2D2E288E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Investigate Further – North Center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6ACD892-D1FF-DC42-B66F-358041B767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77852" y="1825625"/>
            <a:ext cx="963629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1321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DC9FA-66FD-3243-961E-EDA00E4C92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E45DFB-AF69-CC48-9151-90ECC5A18F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Hyde Park, Edison Park and Norwood Park, North Center and Lake View neighborhoods deserve further investigation</a:t>
            </a:r>
            <a:r>
              <a:rPr lang="en-US" dirty="0">
                <a:effectLst/>
              </a:rPr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6804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305ED-1C3B-5745-BFF9-051465FDAB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312E06-C2B4-2E42-9167-629A7D3B95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Please view the entire Notebook at</a:t>
            </a:r>
          </a:p>
          <a:p>
            <a:endParaRPr lang="en-US" dirty="0"/>
          </a:p>
          <a:p>
            <a:r>
              <a:rPr lang="en-US" dirty="0"/>
              <a:t>The full report </a:t>
            </a:r>
            <a:r>
              <a:rPr lang="en-US"/>
              <a:t>is available at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1214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large city landscape&#10;&#10;Description automatically generated">
            <a:extLst>
              <a:ext uri="{FF2B5EF4-FFF2-40B4-BE49-F238E27FC236}">
                <a16:creationId xmlns:a16="http://schemas.microsoft.com/office/drawing/2014/main" id="{07A8FCBF-5EAC-2E48-97D8-F9FD22D1EA8B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54250" y="2077244"/>
            <a:ext cx="7683500" cy="384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1168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C4D15A-43F9-1349-9E3F-F7BA171FDE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AC78BE-C2D9-764F-9198-5FAB666879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People move a lot</a:t>
            </a:r>
          </a:p>
          <a:p>
            <a:r>
              <a:rPr lang="en-US" dirty="0"/>
              <a:t>Multiple times in their education and career</a:t>
            </a:r>
          </a:p>
          <a:p>
            <a:r>
              <a:rPr lang="en-US" dirty="0"/>
              <a:t>Often times to a new place with no prior familiarity</a:t>
            </a:r>
          </a:p>
          <a:p>
            <a:r>
              <a:rPr lang="en-US" dirty="0"/>
              <a:t>Selection of neighborhood should not be purely subjective</a:t>
            </a:r>
          </a:p>
          <a:p>
            <a:r>
              <a:rPr lang="en-US" dirty="0"/>
              <a:t>Data Science techniques can be used to assist in narrowing down the search</a:t>
            </a:r>
          </a:p>
        </p:txBody>
      </p:sp>
    </p:spTree>
    <p:extLst>
      <p:ext uri="{BB962C8B-B14F-4D97-AF65-F5344CB8AC3E}">
        <p14:creationId xmlns:p14="http://schemas.microsoft.com/office/powerpoint/2010/main" val="30360791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E7520-B99A-1840-B57D-B18CA18AC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EE9BA9-5D7A-DF40-85FF-27C8FC5693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Foursquare venue data (as required by the assignment)</a:t>
            </a:r>
            <a:r>
              <a:rPr lang="en-US" dirty="0">
                <a:effectLst/>
              </a:rPr>
              <a:t> </a:t>
            </a:r>
          </a:p>
          <a:p>
            <a:pPr lvl="0"/>
            <a:r>
              <a:rPr lang="en-US" dirty="0"/>
              <a:t>Publicly made available demographic / crime / education data from municipal / state agencies; Examples such as</a:t>
            </a:r>
          </a:p>
          <a:p>
            <a:pPr lvl="1"/>
            <a:r>
              <a:rPr lang="en-US" dirty="0"/>
              <a:t>Chicago Crime Data (from a previous Coursera Course)</a:t>
            </a:r>
          </a:p>
          <a:p>
            <a:pPr lvl="1"/>
            <a:r>
              <a:rPr lang="en-US" dirty="0"/>
              <a:t>Chicago Public School Data (from a previous Coursera Course)</a:t>
            </a:r>
          </a:p>
          <a:p>
            <a:pPr lvl="1"/>
            <a:r>
              <a:rPr lang="en-US" dirty="0"/>
              <a:t>Data from websites such as </a:t>
            </a:r>
            <a:r>
              <a:rPr lang="en-US" dirty="0" err="1"/>
              <a:t>apartments.com</a:t>
            </a:r>
            <a:endParaRPr lang="en-US" dirty="0"/>
          </a:p>
          <a:p>
            <a:r>
              <a:rPr lang="en-US" dirty="0"/>
              <a:t>Additional information on the location of the data sets and the attributes in available in the </a:t>
            </a:r>
            <a:r>
              <a:rPr lang="en-US" b="1" dirty="0"/>
              <a:t>Reference Section</a:t>
            </a:r>
            <a:r>
              <a:rPr lang="en-US" dirty="0">
                <a:effectLst/>
              </a:rPr>
              <a:t>  of the Report submitted.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2481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15934B-F2E0-5842-B14A-8C5A3A185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Methodology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AEDFC6-86FB-C643-B702-5EF319A08A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lvl="0"/>
            <a:r>
              <a:rPr lang="en-US" dirty="0"/>
              <a:t>Locate and map all the schools in the Chicago area.  </a:t>
            </a:r>
          </a:p>
          <a:p>
            <a:pPr lvl="0"/>
            <a:r>
              <a:rPr lang="en-US" dirty="0"/>
              <a:t>Identify schools that meet certain requirements. </a:t>
            </a:r>
          </a:p>
          <a:p>
            <a:pPr lvl="1"/>
            <a:r>
              <a:rPr lang="en-US" dirty="0"/>
              <a:t>Adequate Yearly Progress Made? </a:t>
            </a:r>
          </a:p>
          <a:p>
            <a:pPr lvl="1"/>
            <a:r>
              <a:rPr lang="en-US" dirty="0"/>
              <a:t>High SAFETY_SCORE</a:t>
            </a:r>
          </a:p>
          <a:p>
            <a:pPr lvl="1"/>
            <a:r>
              <a:rPr lang="en-US" dirty="0"/>
              <a:t>High AVERAGE_STUDENT_ATTENDANCE</a:t>
            </a:r>
          </a:p>
          <a:p>
            <a:pPr lvl="0"/>
            <a:r>
              <a:rPr lang="en-US" dirty="0"/>
              <a:t>Analyze socio economic data and identify neighborhoods with a high per-capita income</a:t>
            </a:r>
          </a:p>
          <a:p>
            <a:pPr lvl="1"/>
            <a:r>
              <a:rPr lang="en-US" dirty="0"/>
              <a:t>Choose a high quantile(e.g. </a:t>
            </a:r>
            <a:r>
              <a:rPr lang="en-US" dirty="0" err="1"/>
              <a:t>cse_sorted_df</a:t>
            </a:r>
            <a:r>
              <a:rPr lang="en-US" dirty="0"/>
              <a:t> [‘</a:t>
            </a:r>
            <a:r>
              <a:rPr lang="en-US" dirty="0" err="1"/>
              <a:t>per_capita_income</a:t>
            </a:r>
            <a:r>
              <a:rPr lang="en-US" dirty="0"/>
              <a:t>_’].quantile(0.75)   </a:t>
            </a:r>
          </a:p>
          <a:p>
            <a:pPr lvl="0"/>
            <a:r>
              <a:rPr lang="en-US" dirty="0"/>
              <a:t>Use geocoders to obtain longitude and latitude for the selected neighborhoods</a:t>
            </a:r>
          </a:p>
          <a:p>
            <a:pPr lvl="0"/>
            <a:r>
              <a:rPr lang="en-US" dirty="0"/>
              <a:t>Identify and map the locations of crimes (for entire Chicago)</a:t>
            </a:r>
          </a:p>
          <a:p>
            <a:pPr lvl="1"/>
            <a:r>
              <a:rPr lang="en-US" dirty="0"/>
              <a:t>Then focus on neighborhoods of interest</a:t>
            </a:r>
          </a:p>
          <a:p>
            <a:pPr lvl="0"/>
            <a:r>
              <a:rPr lang="en-US" dirty="0"/>
              <a:t>Use Foursquare to locate Apartments and Train Stations</a:t>
            </a:r>
          </a:p>
          <a:p>
            <a:pPr lvl="0"/>
            <a:r>
              <a:rPr lang="en-US" dirty="0"/>
              <a:t>Review the data produced and make it more useful by eliminating irrelevant rows and by correcting minor issues with the data</a:t>
            </a:r>
          </a:p>
          <a:p>
            <a:pPr lvl="0"/>
            <a:r>
              <a:rPr lang="en-US" dirty="0"/>
              <a:t>Map Chicago “L” train stations in the selected neighborhoods</a:t>
            </a:r>
          </a:p>
          <a:p>
            <a:pPr lvl="0"/>
            <a:r>
              <a:rPr lang="en-US" dirty="0"/>
              <a:t>Identify a couple of neighborhoods  for further </a:t>
            </a:r>
            <a:r>
              <a:rPr lang="en-US" i="1" dirty="0"/>
              <a:t>physical</a:t>
            </a:r>
            <a:r>
              <a:rPr lang="en-US" dirty="0"/>
              <a:t> exploration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14357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977265-7AB8-5040-9ED0-8C0F4C0B1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Results  - All Schools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D87297B-AC68-DE44-AA7C-71D41DF8B5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66017"/>
            <a:ext cx="10515600" cy="4070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6453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2520F-E1B6-454E-9B3F-79E3A17D0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– Filtered Schools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A32DAB1-E216-2E43-AD48-CF7BEDEC65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29218" y="1825625"/>
            <a:ext cx="893356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525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6EF98-A86B-A34C-BCEF-1388759E5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– Crimes In Chicago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D7ABE88-3377-9949-B912-01BFEED398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5514" y="1825625"/>
            <a:ext cx="1046097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3754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5F5429-C1DF-6544-98CA-7552423F96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– Crimes In Selected Neighborhoods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0CA0628-F95B-0F4A-A403-4387D5BBBE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30360"/>
            <a:ext cx="10515600" cy="4341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4433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</TotalTime>
  <Words>347</Words>
  <Application>Microsoft Macintosh PowerPoint</Application>
  <PresentationFormat>Widescreen</PresentationFormat>
  <Paragraphs>42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Capstone Final Assignment Analysis of Chicago Neighborhoods</vt:lpstr>
      <vt:lpstr>PowerPoint Presentation</vt:lpstr>
      <vt:lpstr>Introduction</vt:lpstr>
      <vt:lpstr>Data</vt:lpstr>
      <vt:lpstr>Methodology</vt:lpstr>
      <vt:lpstr>Results  - All Schools</vt:lpstr>
      <vt:lpstr>Results – Filtered Schools</vt:lpstr>
      <vt:lpstr>Results – Crimes In Chicago</vt:lpstr>
      <vt:lpstr>Results – Crimes In Selected Neighborhoods</vt:lpstr>
      <vt:lpstr>Investigate Further – Lake View</vt:lpstr>
      <vt:lpstr>Investigate Further – North Center</vt:lpstr>
      <vt:lpstr>Conclusion</vt:lpstr>
      <vt:lpstr>Next Steps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Capstone Final Assignment Analysis of Chicago Neighborhoods</dc:title>
  <dc:creator>Microsoft Office User</dc:creator>
  <cp:lastModifiedBy>Microsoft Office User</cp:lastModifiedBy>
  <cp:revision>3</cp:revision>
  <dcterms:created xsi:type="dcterms:W3CDTF">2019-11-18T12:12:28Z</dcterms:created>
  <dcterms:modified xsi:type="dcterms:W3CDTF">2019-11-18T12:35:27Z</dcterms:modified>
</cp:coreProperties>
</file>